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61"/>
    <p:restoredTop sz="77891"/>
  </p:normalViewPr>
  <p:slideViewPr>
    <p:cSldViewPr snapToGrid="0" snapToObjects="1">
      <p:cViewPr>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wwt.com/pages/hullt/devnet-quizzes/docker-fundamentals/"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2.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8200</TotalTime>
  <Words>14562</Words>
  <Application>Microsoft Macintosh PowerPoint</Application>
  <PresentationFormat>Widescreen</PresentationFormat>
  <Paragraphs>1253</Paragraphs>
  <Slides>90</Slides>
  <Notes>82</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241</cp:revision>
  <dcterms:created xsi:type="dcterms:W3CDTF">2020-02-11T00:22:44Z</dcterms:created>
  <dcterms:modified xsi:type="dcterms:W3CDTF">2020-03-17T21:04:52Z</dcterms:modified>
</cp:coreProperties>
</file>